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DD1D-1BD3-4D1B-9248-660FEE9B8411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F8A40-C4EF-4D54-B759-6C409B89A2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1470025"/>
          </a:xfrm>
        </p:spPr>
        <p:txBody>
          <a:bodyPr/>
          <a:lstStyle/>
          <a:p>
            <a:r>
              <a:rPr lang="sr-Latn-RS" dirty="0" smtClean="0"/>
              <a:t>Dobro došli na čas srpskog jezika.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/>
          <a:lstStyle/>
          <a:p>
            <a:r>
              <a:rPr lang="sr-Latn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 današnjem času nastavljamo priču o pročitanom odlomku “Bambi”.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Otvorite Radnu svesku na strani 82. i uradite zadatke.</a:t>
            </a:r>
          </a:p>
          <a:p>
            <a:pPr>
              <a:buNone/>
            </a:pPr>
            <a:r>
              <a:rPr lang="sr-Latn-RS" dirty="0" smtClean="0"/>
              <a:t>Kada završite slikajte i pošaljite.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User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8279" y="3000372"/>
            <a:ext cx="4011829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Dobro došli na čas srpskog jezika.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srpskog jezika.</dc:title>
  <dc:creator>User</dc:creator>
  <cp:lastModifiedBy>User</cp:lastModifiedBy>
  <cp:revision>1</cp:revision>
  <dcterms:created xsi:type="dcterms:W3CDTF">2020-05-20T10:38:13Z</dcterms:created>
  <dcterms:modified xsi:type="dcterms:W3CDTF">2020-05-20T10:43:26Z</dcterms:modified>
</cp:coreProperties>
</file>